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7559675"/>
  <p:notesSz cx="7559675" cy="106918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0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446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3806DACA-CCB6-D96F-2950-9876EE103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12920" y="1027079"/>
            <a:ext cx="4933800" cy="37004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EA783470-74D6-7726-D70F-285743031E1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1169640" y="5086800"/>
            <a:ext cx="5226120" cy="4107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6453617"/>
      </p:ext>
    </p:extLst>
  </p:cSld>
  <p:clrMap bg1="lt1" tx1="dk1" bg2="lt2" tx2="dk2" accent1="accent1" accent2="accent2" accent3="accent3" accent4="accent4" accent5="accent5" accent6="accent6" hlink="hlink" folHlink="folHlink"/>
  <p:notesStyle>
    <a:lvl1pPr rtl="0" hangingPunct="0">
      <a:tabLst/>
      <a:defRPr lang="nb-NO" sz="2400" b="0" i="0" u="none" strike="noStrike">
        <a:ln>
          <a:noFill/>
        </a:ln>
        <a:solidFill>
          <a:srgbClr val="000000"/>
        </a:solidFill>
        <a:latin typeface="Thorndale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rkiv.ol.n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B3298FEB-2B96-9BD7-700F-012BE0C54D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33643DD-BABA-B884-F845-D371C5C4F8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marL="216000" lvl="0" indent="-216000"/>
            <a:r>
              <a:rPr lang="nb-NO" sz="2810">
                <a:latin typeface="Albany" pitchFamily="18"/>
                <a:cs typeface="Tahoma" pitchFamily="2"/>
              </a:rPr>
              <a:t>Det må jo ligge litt notater her også.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5D9C124C-49A2-06E6-3005-C7424C1ABE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10BA4009-656C-E35F-5771-5F50642576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marL="216000" indent="-216000"/>
            <a:endParaRPr lang="nb-NO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B86CA6FB-506F-C1A1-4367-C841A25A68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B831C3AB-A487-10AF-6911-002817E532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marL="216000" lvl="0" indent="-216000"/>
            <a:r>
              <a:rPr lang="nb-NO" sz="2810">
                <a:latin typeface="Albany" pitchFamily="18"/>
                <a:cs typeface="Tahoma" pitchFamily="2"/>
                <a:hlinkClick r:id="rId3"/>
              </a:rPr>
              <a:t>http://www.farkiv.ol.no/</a:t>
            </a:r>
            <a:r>
              <a:rPr lang="nb-NO" sz="2810">
                <a:latin typeface="Albany" pitchFamily="18"/>
                <a:cs typeface="Tahoma" pitchFamily="2"/>
              </a:rPr>
              <a:t> Er jo en lenke til fylkesarkivets hjemmeside.....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6C927E3D-D3E4-1574-BFAC-5B358A3496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178862A5-ACB3-EB17-ACBA-B055BFE9E2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marL="216000" indent="-216000"/>
            <a:endParaRPr lang="nb-NO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6DFFDDA5-9F06-C6FC-8C5D-FC6A54CA76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21C1D865-9DFD-A045-32FD-555E6CC258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>
            <a:spAutoFit/>
          </a:bodyPr>
          <a:lstStyle/>
          <a:p>
            <a:pPr marL="216000" indent="-216000"/>
            <a:endParaRPr lang="nb-NO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>
            <a:extLst>
              <a:ext uri="{FF2B5EF4-FFF2-40B4-BE49-F238E27FC236}">
                <a16:creationId xmlns:a16="http://schemas.microsoft.com/office/drawing/2014/main" id="{CE1C086E-BAA6-BF7A-A7BB-A710538F48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Plassholder for notater 2">
            <a:extLst>
              <a:ext uri="{FF2B5EF4-FFF2-40B4-BE49-F238E27FC236}">
                <a16:creationId xmlns:a16="http://schemas.microsoft.com/office/drawing/2014/main" id="{C8BE945E-101D-EE80-33BE-9769048743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</p:spPr>
        <p:txBody>
          <a:bodyPr/>
          <a:lstStyle/>
          <a:p>
            <a:pPr marL="216000" indent="-216000"/>
            <a:endParaRPr lang="nb-NO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F0719F-1969-6D33-D08A-1F201DF7D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3D31EA9-0233-01BE-E2C4-255A1106C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91368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1763B2-EFD1-BC0B-88F9-145AFC35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1F337BD8-8EF7-F3F6-E630-ABB987B4B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9604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DB5F69C4-9307-BDDB-02B1-A605F06D1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7725" y="700088"/>
            <a:ext cx="2151063" cy="6427787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F25AEC7-75AE-989B-AD45-7C2B1D804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41363" y="700088"/>
            <a:ext cx="6303962" cy="6427787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1094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810D90-F62E-1CF8-CD22-0337F8E80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151387C-53C4-F286-E802-1DFF63C04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3736916-0E68-64A6-81B9-C850DF0A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F1D546-BDD6-8A0C-8E90-4BE6FA26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7E9E6A7-C550-7BFD-C1FE-199A314D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57FC95-2F97-404B-B9A8-E97029AA3420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79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E6CF77-0D8F-7191-3FA6-E9157533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A6E48FB-61A9-C593-EF5E-B64C7ED27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F86EDE-C057-E06E-08E5-42B20D98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CD64C03-EDA6-3B06-2A32-8C51A217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1A2EDCA-0BBF-84DA-703B-FF6814A6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16F82A-6B7E-4393-A988-5D8506785A31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974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17EC92-D561-452E-C4B1-1C9BBB5E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2DB40CB-A3F8-A30B-382E-0DD8508D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587AD4A-DA2A-510B-1E87-E7368E10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E965AEE-84D3-84FC-5980-AA31B7454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2899282-0EE4-7643-E9E5-38B8713A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C8AB9D-2A96-4FF0-B080-AB0EC03AFE53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0849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B35A25-7E3C-175C-0921-96E7B341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F09F8A-069C-410F-B9FE-B55B40BC2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FFF44A1-A499-8EF1-CF88-9F5EA287C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56B5816-9908-ED39-B22E-183147A8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704ADC8-8323-7E1C-FA1E-2FD59943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123B980-67D5-9BA8-D801-945468CF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1F1A4-8B9D-4F61-BF6B-F2D710E78D56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60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9890499-4BCC-55C5-0A1A-22B41007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6AD1519-155B-8E61-52E2-B0F01CB01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FCE5530-504C-1572-EE88-648343B1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4997F3D5-7640-1287-ECA5-5F06D4CCF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7BEC796-6D40-7C0C-7A2F-78FC7CD33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37876060-BEB7-A15D-687E-6351014AC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82FAD8F-9FCB-34AB-B233-E98C8C45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79000B8-C550-BEC0-F8CD-F6C543F8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2EFEBB-CAD2-40ED-8D85-3135C76AEA19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660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0F4B30-80B3-7E40-3043-B6E4C860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D370C5F-BAB3-E37B-2C8F-B039C1F7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989C8EB9-B185-C44D-31DC-AF56EF7E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5DA6C39-9B49-F956-77DC-C2EEAAC6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A39103-CAC6-4B54-B353-F26839E89AC0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804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52115D0-BCD0-5213-CD44-96A24942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AB8BCA04-CCDF-979F-AD1B-F877ADB8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8EF0ACB-B046-4FAC-EC8A-C0975F8A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E10FA-78B0-4C19-ADA3-56231CE10FC2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211629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3589D60-E423-989A-CD85-125BD925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1E17D9-EAB5-A163-E865-2DC6C5A8A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0DA2EAD-260A-067A-01E8-5A5ACD5E8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7013A4E8-E9F0-43AA-7D10-9AF55C24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199CE7-3EDC-ECF4-22FE-5E8F3E2C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D901F2D-19F4-2999-A343-F85FA018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576FE9-FE7F-4946-9308-B5FA8113F489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571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F01F96-1565-366F-B5A5-82E0D5B0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A8CB35-49D5-593B-C41B-144217B3F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51169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459595-854B-1F40-511B-1350326A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E9EC287-4244-C793-8964-945B5745C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9F186DE-088F-8039-7BF0-8C7BB92F9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E52D6-B746-CCBD-A3DD-8804CB97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DE75105-91DE-B1B8-63A8-36C5A4A9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F0B55495-788C-D1E6-72E9-4EFE79CA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C9AC16-CC5E-41A5-8465-4E8DA1997D0A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2079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2882F33-AD14-5CAA-0825-16DC3339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181618FE-AAE5-1848-ED3F-7E59650AA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D2756AD-B21F-74E8-0D58-77EDBE30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0CC2905-DB8E-6E04-A719-04B24879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9719050-7939-44C7-AE84-1E962C3D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E78ED8-DADE-41CE-A828-649B14A937B4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074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EC8C7214-0551-7303-61A7-FAA2827A4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36550"/>
            <a:ext cx="2266950" cy="64214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B77247F-DB7C-C213-8FE2-2263066F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36550"/>
            <a:ext cx="6653212" cy="64214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B24F97F-5EA0-0C44-3CDB-5F574832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10CA3B5-A9B7-3DF2-68E6-ECFC5C37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5F02440-9C69-095E-81C7-009DBDAD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2B3704-8860-4907-8758-0B0D95DB1B5E}" type="slidenum"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8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EB0CF43-090A-9AEA-3F78-17649936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70BB7B-71E3-E4F4-67D3-101CE26F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1115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583DB5-F61C-4746-BF74-938D27F2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AA3D65F-1E21-7037-612F-9DB6943F9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325" y="2138363"/>
            <a:ext cx="4132263" cy="49895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49CF5C6-27FE-1288-D96A-58FA387DF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6988" y="2138363"/>
            <a:ext cx="4133850" cy="49895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9029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4B9BF1-C709-BA52-A45E-E5AAF40D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31232DE-9027-CE06-C02F-74C37D17E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2047E03-3910-F608-9F1C-960B58615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50224ED-7AD9-368A-32D0-37654188A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8AE44685-FB4B-A1B3-72A9-57F91C08E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20137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D195D38-AADC-8021-AE72-6110353A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0726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8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BAFD721-4EB1-374A-BBBC-B16F3F8D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351B13-6409-1CD8-7BC6-91A52AF8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F2C90FA-3DBA-3D30-1EDD-DC381F751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40199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3FD90BE-6ECE-7513-03EB-5BD40A89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E37B31C5-6648-870D-4ED8-0541E3B1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14DF257-AE70-5A7A-B3F4-098787D9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6479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F2F8245-0604-17BB-C408-C41EC66A3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75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lassholder for tittel 2">
            <a:extLst>
              <a:ext uri="{FF2B5EF4-FFF2-40B4-BE49-F238E27FC236}">
                <a16:creationId xmlns:a16="http://schemas.microsoft.com/office/drawing/2014/main" id="{DCB0253D-3B12-16BA-6593-62DE38B30B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879" y="699480"/>
            <a:ext cx="86079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826D2F9E-28EF-081A-AE63-E943D6FF2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2600" y="2137680"/>
            <a:ext cx="8418240" cy="49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nb-NO" sz="2400" b="1" i="1" u="none" strike="noStrike">
          <a:ln>
            <a:noFill/>
          </a:ln>
          <a:solidFill>
            <a:srgbClr val="99284C"/>
          </a:solidFill>
          <a:latin typeface="Albany" pitchFamily="34"/>
        </a:defRPr>
      </a:lvl1pPr>
    </p:titleStyle>
    <p:bodyStyle>
      <a:lvl1pPr marL="0" marR="0" indent="0" algn="l" rtl="0" hangingPunct="0">
        <a:spcBef>
          <a:spcPts val="0"/>
        </a:spcBef>
        <a:spcAft>
          <a:spcPts val="0"/>
        </a:spcAft>
        <a:tabLst/>
        <a:defRPr lang="nb-NO" sz="2400" b="0" i="0" u="none" strike="noStrike">
          <a:ln>
            <a:noFill/>
          </a:ln>
          <a:solidFill>
            <a:srgbClr val="333333"/>
          </a:solidFill>
          <a:latin typeface="Albany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F22BC00C-4E7D-5A63-2B3B-9D6A30E65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37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6BA87C7-597D-4A30-AE38-C72879590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B735A08-706D-76DA-4DA8-DCE4E9316A4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rtl="0" hangingPunct="0">
              <a:buNone/>
              <a:tabLst/>
              <a:defRPr lang="nb-NO" sz="1400">
                <a:solidFill>
                  <a:srgbClr val="000000"/>
                </a:solidFill>
                <a:latin typeface="Thorndale" pitchFamily="18"/>
                <a:ea typeface="HG Mincho Light J" pitchFamily="2"/>
                <a:cs typeface="Arial Unicode MS" pitchFamily="2"/>
              </a:defRPr>
            </a:lvl1pPr>
          </a:lstStyle>
          <a:p>
            <a:pPr lvl="0"/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C5880B6-7A81-01AE-E660-582C2DDC040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671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rtl="0" hangingPunct="0">
              <a:buNone/>
              <a:tabLst/>
              <a:defRPr lang="nb-NO" sz="1400">
                <a:solidFill>
                  <a:srgbClr val="000000"/>
                </a:solidFill>
                <a:latin typeface="Thorndale" pitchFamily="18"/>
                <a:ea typeface="HG Mincho Light J" pitchFamily="2"/>
                <a:cs typeface="Arial Unicode MS" pitchFamily="2"/>
              </a:defRPr>
            </a:lvl1pPr>
          </a:lstStyle>
          <a:p>
            <a:pPr lvl="0"/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2A96C65-D312-7ECC-403B-128A72EC47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buNone/>
              <a:tabLst/>
              <a:defRPr lang="nb-NO" sz="1400">
                <a:solidFill>
                  <a:srgbClr val="000000"/>
                </a:solidFill>
                <a:latin typeface="Thorndale" pitchFamily="18"/>
                <a:ea typeface="HG Mincho Light J" pitchFamily="2"/>
                <a:cs typeface="Arial Unicode MS" pitchFamily="2"/>
              </a:defRPr>
            </a:lvl1pPr>
          </a:lstStyle>
          <a:p>
            <a:pPr lvl="0"/>
            <a:fld id="{4A55F911-1052-4240-8876-7118E4A4CE05}" type="slidenum"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hangingPunct="0">
        <a:tabLst/>
        <a:defRPr lang="nb-NO" sz="4400" b="0" i="0" u="none" strike="noStrike">
          <a:ln>
            <a:noFill/>
          </a:ln>
          <a:solidFill>
            <a:srgbClr val="000080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nb-NO" sz="2400" b="0" i="0" u="none" strike="noStrike">
          <a:ln>
            <a:noFill/>
          </a:ln>
          <a:solidFill>
            <a:srgbClr val="000000"/>
          </a:solidFill>
          <a:latin typeface="Thorndale" pitchFamily="18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pland.n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B9D510-0EE3-D06B-2214-0ED3CF3097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nb-NO"/>
              <a:t>Lurehatter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40453E69-765B-7B3B-8869-A9B135C10AB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>
            <a:spAutoFit/>
          </a:bodyPr>
          <a:lstStyle/>
          <a:p>
            <a:pPr lvl="0" indent="-216000" algn="ctr"/>
            <a:r>
              <a:rPr lang="nb-NO"/>
              <a:t>Pål Mjørlund</a:t>
            </a:r>
          </a:p>
          <a:p>
            <a:pPr lvl="0" indent="-216000" algn="ctr"/>
            <a:endParaRPr lang="nb-NO"/>
          </a:p>
          <a:p>
            <a:pPr lvl="0" indent="-216000" algn="ctr"/>
            <a:r>
              <a:rPr lang="nb-NO"/>
              <a:t>Dette er en kjempeidé. Hvordan tester vi presentasjonsformater i sak/arkivsystemer? Her skal vi fokusere på dokumentkonvertering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Long-term G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3683935-F739-5F99-B03D-522BA86948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marL="216000" lvl="0" indent="-360000"/>
            <a:r>
              <a:rPr lang="nb-NO"/>
              <a:t>Long-term Goal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70C1715-82E5-9E51-2718-F5BEB3456E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600" y="2137680"/>
            <a:ext cx="8418240" cy="6063480"/>
          </a:xfrm>
        </p:spPr>
        <p:txBody>
          <a:bodyPr>
            <a:spAutoFit/>
          </a:bodyPr>
          <a:lstStyle/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Her skal vi teste konvertering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Vil konverteringen håndtere overflyt?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Dokumentet inneholder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Mye mer informasjon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Enn det som normalt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Skal få plass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I en informasjonsrute.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Enkelte oversvømmer presentasjonene sine med informasjon slik at konverteringsfunksjonene og presentasjonsformatet ikke lenger holder mål – eller så er kanskje skjermene alt for små. Det finnes mange grunner til å legge inn enorme mengder i kulepunkter og avsnitt i en presentasjon, men veldig få gode grunner til å la tekstinnholdet flyte ut over sidene. Det hjelper lite å ha mye informasjon når en god del ikke er synlig.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ulfilling Customer N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DB80F-427F-C297-B130-D72D58F213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marL="216000" lvl="0" indent="-360000"/>
            <a:r>
              <a:rPr lang="nb-NO"/>
              <a:t>Fulfilling </a:t>
            </a:r>
            <a:br>
              <a:rPr lang="nb-NO"/>
            </a:br>
            <a:r>
              <a:rPr lang="nb-NO"/>
              <a:t>Customer Needs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52BCBA5-B8AE-364E-E49F-E8DDC6E374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0600" y="2101680"/>
            <a:ext cx="8418240" cy="4763159"/>
          </a:xfrm>
        </p:spPr>
        <p:txBody>
          <a:bodyPr/>
          <a:lstStyle/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Describe the main attributes of the product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Link the product attributes to customer needs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07228E0-2B6F-B92D-55FE-C87634F494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720000" y="1584000"/>
            <a:ext cx="5184000" cy="667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trengths and Advan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7C1C22-9C9E-EDDB-A0D5-5EF15D9B67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marL="216000" lvl="0" indent="-360000"/>
            <a:r>
              <a:rPr lang="nb-NO"/>
              <a:t>Strengths and Advantages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B182E4D-C25E-8627-D586-58C26B6C24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0600" y="2101680"/>
            <a:ext cx="8418240" cy="4763159"/>
          </a:xfrm>
        </p:spPr>
        <p:txBody>
          <a:bodyPr/>
          <a:lstStyle/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Summarize the special features and advantages of the product being introduced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480902F4-9722-5EB5-D7AA-B7ACC6326379}"/>
              </a:ext>
            </a:extLst>
          </p:cNvPr>
          <p:cNvGraphicFramePr>
            <a:graphicFrameLocks noGrp="1"/>
          </p:cNvGraphicFramePr>
          <p:nvPr/>
        </p:nvGraphicFramePr>
        <p:xfrm>
          <a:off x="2533680" y="4429440"/>
          <a:ext cx="5075280" cy="6911280"/>
        </p:xfrm>
        <a:graphic>
          <a:graphicData uri="http://schemas.openxmlformats.org/drawingml/2006/table">
            <a:tbl>
              <a:tblPr firstRow="1" bandRow="1"/>
              <a:tblGrid>
                <a:gridCol w="1014839">
                  <a:extLst>
                    <a:ext uri="{9D8B030D-6E8A-4147-A177-3AD203B41FA5}">
                      <a16:colId xmlns:a16="http://schemas.microsoft.com/office/drawing/2014/main" val="2118471403"/>
                    </a:ext>
                  </a:extLst>
                </a:gridCol>
                <a:gridCol w="1014839">
                  <a:extLst>
                    <a:ext uri="{9D8B030D-6E8A-4147-A177-3AD203B41FA5}">
                      <a16:colId xmlns:a16="http://schemas.microsoft.com/office/drawing/2014/main" val="2301953446"/>
                    </a:ext>
                  </a:extLst>
                </a:gridCol>
                <a:gridCol w="1014839">
                  <a:extLst>
                    <a:ext uri="{9D8B030D-6E8A-4147-A177-3AD203B41FA5}">
                      <a16:colId xmlns:a16="http://schemas.microsoft.com/office/drawing/2014/main" val="2429029345"/>
                    </a:ext>
                  </a:extLst>
                </a:gridCol>
                <a:gridCol w="1014839">
                  <a:extLst>
                    <a:ext uri="{9D8B030D-6E8A-4147-A177-3AD203B41FA5}">
                      <a16:colId xmlns:a16="http://schemas.microsoft.com/office/drawing/2014/main" val="2693178000"/>
                    </a:ext>
                  </a:extLst>
                </a:gridCol>
                <a:gridCol w="1016280">
                  <a:extLst>
                    <a:ext uri="{9D8B030D-6E8A-4147-A177-3AD203B41FA5}">
                      <a16:colId xmlns:a16="http://schemas.microsoft.com/office/drawing/2014/main" val="2442080740"/>
                    </a:ext>
                  </a:extLst>
                </a:gridCol>
              </a:tblGrid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Alt for 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tabell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33569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50749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07207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458315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13408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02927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871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73741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82754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57474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buNone/>
                        <a:tabLst/>
                      </a:pPr>
                      <a:r>
                        <a:rPr lang="nb-NO" sz="2400" b="0" i="0" u="none" strike="noStrik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lbany" pitchFamily="34"/>
                          <a:ea typeface="HG Mincho Light J" pitchFamily="2"/>
                          <a:cs typeface="Arial Unicode M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1382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96963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048229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112983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30884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38995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8060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17612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tabLst/>
                      </a:pPr>
                      <a:endParaRPr lang="nb-NO" sz="2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latin typeface="Albany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510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ext Steps of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1109B38-BDA4-4D54-D588-E1728A47FF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0600" y="2101680"/>
            <a:ext cx="8418240" cy="4763159"/>
          </a:xfrm>
        </p:spPr>
        <p:txBody>
          <a:bodyPr/>
          <a:lstStyle/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Explain the steps that now need to be taken (ved hjelp av video)</a:t>
            </a:r>
          </a:p>
        </p:txBody>
      </p:sp>
      <p:pic>
        <p:nvPicPr>
          <p:cNvPr id="7" name="Skjerminnspilling 6">
            <a:hlinkClick r:id="" action="ppaction://media"/>
            <a:extLst>
              <a:ext uri="{FF2B5EF4-FFF2-40B4-BE49-F238E27FC236}">
                <a16:creationId xmlns:a16="http://schemas.microsoft.com/office/drawing/2014/main" id="{9E835AE4-EFD1-BB4F-1ED7-10FEE1DBE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1" y="2525239"/>
            <a:ext cx="6781800" cy="3671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30"/>
    </mc:Choice>
    <mc:Fallback>
      <p:transition spd="slow" advTm="2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2F9CF20-8F4F-31D6-AB5D-DC0EA4B179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b-NO"/>
              <a:t>Oppsummering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3126BD4-2192-46B6-FD5C-0624CBF0D0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Tekstoverflyt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Bilde – også med overflyt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Tabell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Video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Lenker til </a:t>
            </a:r>
            <a:r>
              <a:rPr lang="nb-NO">
                <a:hlinkClick r:id="rId3"/>
              </a:rPr>
              <a:t>eksterne nettsteder</a:t>
            </a:r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endParaRPr lang="nb-NO"/>
          </a:p>
          <a:p>
            <a:pPr lvl="0">
              <a:buClr>
                <a:srgbClr val="000080"/>
              </a:buClr>
              <a:buSzPct val="45000"/>
              <a:buFont typeface="StarSymbol"/>
              <a:buChar char="●"/>
            </a:pPr>
            <a:r>
              <a:rPr lang="nb-NO"/>
              <a:t>Konvertering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s-novel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yt-sunri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../../../../../Program%20Files/LibreOffice%203.4/Basis/share/template/nb/presnt/prs-novelty.otp</Template>
  <TotalTime>29</TotalTime>
  <Words>225</Words>
  <Application>Microsoft Office PowerPoint</Application>
  <PresentationFormat>Widescreen</PresentationFormat>
  <Paragraphs>41</Paragraphs>
  <Slides>6</Slides>
  <Notes>6</Notes>
  <HiddenSlides>0</HiddenSlides>
  <MMClips>1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6</vt:i4>
      </vt:variant>
    </vt:vector>
  </HeadingPairs>
  <TitlesOfParts>
    <vt:vector size="13" baseType="lpstr">
      <vt:lpstr>Albany</vt:lpstr>
      <vt:lpstr>Arial</vt:lpstr>
      <vt:lpstr>Calibri</vt:lpstr>
      <vt:lpstr>StarSymbol</vt:lpstr>
      <vt:lpstr>Thorndale</vt:lpstr>
      <vt:lpstr>prs-novelty</vt:lpstr>
      <vt:lpstr>lyt-sunrise</vt:lpstr>
      <vt:lpstr>Lurehatter</vt:lpstr>
      <vt:lpstr>Long-term Goal</vt:lpstr>
      <vt:lpstr>Fulfilling  Customer Needs</vt:lpstr>
      <vt:lpstr>Strengths and Advantages</vt:lpstr>
      <vt:lpstr>PowerPoint-presentasjon</vt:lpstr>
      <vt:lpstr>Oppsummering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a New Product</dc:title>
  <dc:creator>Mjørlund, Pål</dc:creator>
  <dc:description>General introduction of a new product taking customer wishes into account</dc:description>
  <cp:lastModifiedBy>Mjørlund, Pål</cp:lastModifiedBy>
  <cp:revision>4</cp:revision>
  <dcterms:created xsi:type="dcterms:W3CDTF">2012-06-05T13:56:16Z</dcterms:created>
  <dcterms:modified xsi:type="dcterms:W3CDTF">2023-02-20T14:04:37Z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0">
    <vt:lpwstr/>
  </property>
  <property fmtid="{D5CDD505-2E9C-101B-9397-08002B2CF9AE}" pid="3" name="Info 1">
    <vt:lpwstr/>
  </property>
  <property fmtid="{D5CDD505-2E9C-101B-9397-08002B2CF9AE}" pid="4" name="Info 2">
    <vt:lpwstr/>
  </property>
  <property fmtid="{D5CDD505-2E9C-101B-9397-08002B2CF9AE}" pid="5" name="Info 3">
    <vt:lpwstr/>
  </property>
</Properties>
</file>